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33"/>
    <a:srgbClr val="CC00FF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>
        <p:scale>
          <a:sx n="60" d="100"/>
          <a:sy n="60" d="100"/>
        </p:scale>
        <p:origin x="396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22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8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8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1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780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28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01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14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60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75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4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6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2" descr="Image result for sailpoi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79" y="192506"/>
            <a:ext cx="5627077" cy="1080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313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8467" y="-131385"/>
            <a:ext cx="570380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is </a:t>
            </a:r>
          </a:p>
          <a:p>
            <a:r>
              <a:rPr lang="en-US" sz="48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about the Identity</a:t>
            </a:r>
            <a:endParaRPr lang="en-US" sz="4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098586" y="1576387"/>
            <a:ext cx="5949036" cy="5143499"/>
            <a:chOff x="1984300" y="-148806"/>
            <a:chExt cx="5949036" cy="51434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920"/>
            <a:stretch/>
          </p:blipFill>
          <p:spPr>
            <a:xfrm>
              <a:off x="1984300" y="-148806"/>
              <a:ext cx="5949036" cy="5143499"/>
            </a:xfrm>
            <a:prstGeom prst="rect">
              <a:avLst/>
            </a:prstGeom>
          </p:spPr>
        </p:pic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2663294" y="3468169"/>
              <a:ext cx="1570410" cy="2969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How is </a:t>
              </a: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958818" y="3341254"/>
              <a:ext cx="1570410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Who</a:t>
              </a:r>
              <a:br>
                <a:rPr lang="en-US" sz="1500" b="1" dirty="0">
                  <a:solidFill>
                    <a:schemeClr val="bg1"/>
                  </a:solidFill>
                </a:rPr>
              </a:br>
              <a:r>
                <a:rPr lang="en-US" sz="1500" b="1" dirty="0">
                  <a:solidFill>
                    <a:schemeClr val="bg1"/>
                  </a:solidFill>
                </a:rPr>
                <a:t>should</a:t>
              </a: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3617997" y="1168687"/>
              <a:ext cx="1968553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Who</a:t>
              </a:r>
              <a:br>
                <a:rPr lang="en-US" sz="1500" b="1" dirty="0">
                  <a:solidFill>
                    <a:schemeClr val="bg1"/>
                  </a:solidFill>
                </a:rPr>
              </a:br>
              <a:r>
                <a:rPr lang="en-US" sz="1500" b="1" dirty="0">
                  <a:solidFill>
                    <a:schemeClr val="bg1"/>
                  </a:solidFill>
                </a:rPr>
                <a:t>currently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109190" y="1709808"/>
              <a:ext cx="986168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has access?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210863" y="3889334"/>
              <a:ext cx="1066319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have access?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718972" y="3808722"/>
              <a:ext cx="1459054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access being used?</a:t>
              </a:r>
            </a:p>
          </p:txBody>
        </p:sp>
        <p:pic>
          <p:nvPicPr>
            <p:cNvPr id="14" name="Picture 2" descr="Image result for sailpoint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64077" y="2449628"/>
              <a:ext cx="1307458" cy="468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>
              <a:off x="3703320" y="2969341"/>
              <a:ext cx="1628971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50" b="1" dirty="0" smtClean="0">
                  <a:solidFill>
                    <a:srgbClr val="002060"/>
                  </a:solidFill>
                </a:rPr>
                <a:t>Addresses the Identity</a:t>
              </a:r>
              <a:endParaRPr lang="en-US" sz="1050" b="1" dirty="0">
                <a:solidFill>
                  <a:srgbClr val="002060"/>
                </a:solidFill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3" y="1438275"/>
            <a:ext cx="4791075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00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662863" y="1989221"/>
            <a:ext cx="65291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is all about the Identity</a:t>
            </a:r>
            <a:endParaRPr lang="en-US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56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" y="2069431"/>
            <a:ext cx="44276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is all about the Identity</a:t>
            </a:r>
            <a:endParaRPr lang="en-US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437" y="-461537"/>
            <a:ext cx="7251207" cy="238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37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636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544" y="41872"/>
            <a:ext cx="6250968" cy="17919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14877" y="1364902"/>
            <a:ext cx="86614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is all about the Identity</a:t>
            </a:r>
            <a:endParaRPr lang="en-US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676228" y="1714501"/>
            <a:ext cx="5949036" cy="5143499"/>
            <a:chOff x="1984300" y="-148806"/>
            <a:chExt cx="5949036" cy="51434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920"/>
            <a:stretch/>
          </p:blipFill>
          <p:spPr>
            <a:xfrm>
              <a:off x="1984300" y="-148806"/>
              <a:ext cx="5949036" cy="5143499"/>
            </a:xfrm>
            <a:prstGeom prst="rect">
              <a:avLst/>
            </a:prstGeom>
          </p:spPr>
        </p:pic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2663294" y="3468169"/>
              <a:ext cx="1570410" cy="2969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How is </a:t>
              </a: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958818" y="3341254"/>
              <a:ext cx="1570410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Who</a:t>
              </a:r>
              <a:br>
                <a:rPr lang="en-US" sz="1500" b="1" dirty="0">
                  <a:solidFill>
                    <a:schemeClr val="bg1"/>
                  </a:solidFill>
                </a:rPr>
              </a:br>
              <a:r>
                <a:rPr lang="en-US" sz="1500" b="1" dirty="0">
                  <a:solidFill>
                    <a:schemeClr val="bg1"/>
                  </a:solidFill>
                </a:rPr>
                <a:t>should</a:t>
              </a: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3617997" y="1168687"/>
              <a:ext cx="1968553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Who</a:t>
              </a:r>
              <a:br>
                <a:rPr lang="en-US" sz="1500" b="1" dirty="0">
                  <a:solidFill>
                    <a:schemeClr val="bg1"/>
                  </a:solidFill>
                </a:rPr>
              </a:br>
              <a:r>
                <a:rPr lang="en-US" sz="1500" b="1" dirty="0">
                  <a:solidFill>
                    <a:schemeClr val="bg1"/>
                  </a:solidFill>
                </a:rPr>
                <a:t>currently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109190" y="1709808"/>
              <a:ext cx="986168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has access?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210863" y="3889334"/>
              <a:ext cx="1066319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have access?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718972" y="3808722"/>
              <a:ext cx="1459054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access being used?</a:t>
              </a:r>
            </a:p>
          </p:txBody>
        </p:sp>
        <p:pic>
          <p:nvPicPr>
            <p:cNvPr id="14" name="Picture 2" descr="Image result for sailpoint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64077" y="2449628"/>
              <a:ext cx="1307458" cy="468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>
              <a:off x="3703320" y="2969341"/>
              <a:ext cx="1628971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50" b="1" dirty="0" smtClean="0">
                  <a:solidFill>
                    <a:srgbClr val="002060"/>
                  </a:solidFill>
                </a:rPr>
                <a:t>Addresses the Identity</a:t>
              </a:r>
              <a:endParaRPr lang="en-US" sz="1050" b="1" dirty="0">
                <a:solidFill>
                  <a:srgbClr val="00206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353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964" y="1319138"/>
            <a:ext cx="7251207" cy="238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9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sailpoi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47" y="176464"/>
            <a:ext cx="5627077" cy="1080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08547" y="1637618"/>
            <a:ext cx="64970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is all about the Identity</a:t>
            </a:r>
            <a:endParaRPr lang="en-US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916986" y="2019301"/>
            <a:ext cx="5788614" cy="4838699"/>
            <a:chOff x="1984300" y="-148806"/>
            <a:chExt cx="5949036" cy="51434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920"/>
            <a:stretch/>
          </p:blipFill>
          <p:spPr>
            <a:xfrm>
              <a:off x="1984300" y="-148806"/>
              <a:ext cx="5949036" cy="5143499"/>
            </a:xfrm>
            <a:prstGeom prst="rect">
              <a:avLst/>
            </a:prstGeom>
          </p:spPr>
        </p:pic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2663294" y="3468169"/>
              <a:ext cx="1570410" cy="2969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How is </a:t>
              </a: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958818" y="3341254"/>
              <a:ext cx="1570410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Who</a:t>
              </a:r>
              <a:br>
                <a:rPr lang="en-US" sz="1500" b="1" dirty="0">
                  <a:solidFill>
                    <a:schemeClr val="bg1"/>
                  </a:solidFill>
                </a:rPr>
              </a:br>
              <a:r>
                <a:rPr lang="en-US" sz="1500" b="1" dirty="0">
                  <a:solidFill>
                    <a:schemeClr val="bg1"/>
                  </a:solidFill>
                </a:rPr>
                <a:t>should</a:t>
              </a: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3617997" y="1168687"/>
              <a:ext cx="1968553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Who</a:t>
              </a:r>
              <a:br>
                <a:rPr lang="en-US" sz="1500" b="1" dirty="0">
                  <a:solidFill>
                    <a:schemeClr val="bg1"/>
                  </a:solidFill>
                </a:rPr>
              </a:br>
              <a:r>
                <a:rPr lang="en-US" sz="1500" b="1" dirty="0">
                  <a:solidFill>
                    <a:schemeClr val="bg1"/>
                  </a:solidFill>
                </a:rPr>
                <a:t>currently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109190" y="1709808"/>
              <a:ext cx="986168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has access?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210863" y="3889334"/>
              <a:ext cx="1066319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have access?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718972" y="3808722"/>
              <a:ext cx="1459054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access being used?</a:t>
              </a:r>
            </a:p>
          </p:txBody>
        </p:sp>
        <p:pic>
          <p:nvPicPr>
            <p:cNvPr id="14" name="Picture 2" descr="Image result for sailpoint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64077" y="2449628"/>
              <a:ext cx="1307458" cy="468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>
              <a:off x="3703320" y="2969341"/>
              <a:ext cx="1628971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50" b="1" dirty="0" smtClean="0">
                  <a:solidFill>
                    <a:srgbClr val="002060"/>
                  </a:solidFill>
                </a:rPr>
                <a:t>Addresses the Identity</a:t>
              </a:r>
              <a:endParaRPr lang="en-US" sz="1050" b="1" dirty="0">
                <a:solidFill>
                  <a:srgbClr val="00206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658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81</Words>
  <Application>Microsoft Office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17</cp:revision>
  <dcterms:created xsi:type="dcterms:W3CDTF">2019-04-10T07:56:36Z</dcterms:created>
  <dcterms:modified xsi:type="dcterms:W3CDTF">2019-04-10T11:54:00Z</dcterms:modified>
</cp:coreProperties>
</file>

<file path=docProps/thumbnail.jpeg>
</file>